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96" r:id="rId4"/>
    <p:sldId id="307" r:id="rId5"/>
    <p:sldId id="281" r:id="rId6"/>
    <p:sldId id="275" r:id="rId7"/>
    <p:sldId id="273" r:id="rId8"/>
    <p:sldId id="271" r:id="rId9"/>
    <p:sldId id="282" r:id="rId10"/>
    <p:sldId id="274" r:id="rId11"/>
    <p:sldId id="280" r:id="rId12"/>
    <p:sldId id="305" r:id="rId13"/>
    <p:sldId id="318" r:id="rId14"/>
    <p:sldId id="312" r:id="rId15"/>
    <p:sldId id="283" r:id="rId16"/>
    <p:sldId id="299" r:id="rId17"/>
    <p:sldId id="301" r:id="rId18"/>
    <p:sldId id="277" r:id="rId19"/>
    <p:sldId id="297" r:id="rId20"/>
    <p:sldId id="302" r:id="rId21"/>
    <p:sldId id="284" r:id="rId22"/>
    <p:sldId id="292" r:id="rId23"/>
    <p:sldId id="278" r:id="rId24"/>
    <p:sldId id="294" r:id="rId25"/>
    <p:sldId id="306" r:id="rId26"/>
    <p:sldId id="303" r:id="rId27"/>
    <p:sldId id="316" r:id="rId28"/>
    <p:sldId id="288" r:id="rId29"/>
    <p:sldId id="300" r:id="rId30"/>
    <p:sldId id="291" r:id="rId31"/>
    <p:sldId id="286" r:id="rId32"/>
    <p:sldId id="308" r:id="rId33"/>
    <p:sldId id="310" r:id="rId34"/>
    <p:sldId id="311" r:id="rId35"/>
    <p:sldId id="314" r:id="rId36"/>
    <p:sldId id="315" r:id="rId37"/>
    <p:sldId id="269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61E"/>
    <a:srgbClr val="FDFD3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4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0" y="70"/>
                    <a:ext cx="776" cy="1521"/>
                    <a:chOff x="1636" y="98"/>
                    <a:chExt cx="776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9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2"/>
                    <a:chOff x="2803" y="45"/>
                    <a:chExt cx="635" cy="1512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6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4"/>
                    <a:chOff x="2937" y="159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0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5"/>
                    <a:ext cx="765" cy="2376"/>
                    <a:chOff x="1455" y="1933"/>
                    <a:chExt cx="765" cy="2376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6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8" y="1955"/>
                    <a:ext cx="458" cy="2334"/>
                    <a:chOff x="1947" y="1982"/>
                    <a:chExt cx="491" cy="2609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0" y="2689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4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20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F059-FF84-4A0B-B83B-FD5C9E831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45980-4306-4C47-8EFA-82B2C0238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C6F35-11A6-4BFD-B1AC-80E7DE53B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8229-C79A-4EBB-AC69-48C5B9153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59C9-AF28-4ABE-9DD8-A197BC0CC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39F3-9F71-4574-90F8-BFD469A3B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DE7F-5B01-4DBF-AB2D-0035DFF6B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A680-1162-45C5-8FBE-72BEBCB07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1FAD5-44F4-4F75-B0D0-91E5672AA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9FBA-88AA-4DE1-9B0E-C2C867D1D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ADA4-7443-4FEA-9994-05D01C1FC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090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090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09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9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091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1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09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0" y="3138"/>
                    <a:ext cx="90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09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09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09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09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09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09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4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09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0" y="2346"/>
                    <a:ext cx="1726" cy="30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09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09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09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09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09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09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09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09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09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09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09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09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09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09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09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09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09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09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09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0" y="3492"/>
                    <a:ext cx="916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09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8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09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14" y="266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01" y="3879"/>
                    <a:ext cx="923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09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09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10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20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10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1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10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10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4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10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8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10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10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10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810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1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03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0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0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0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5DD40ED-E271-4404-83C4-B93CC2EB6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7;&#1072;&#1090;&#1088;&#1080;&#1086;&#1090;.&#1074;&#1086;&#1089;&#1087;&#1080;&#1090;\zor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M:\&#1087;&#1072;&#1090;&#1088;&#1080;&#1086;&#1090;.&#1074;&#1086;&#1089;&#1087;&#1080;&#1090;\zory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M:\&#1087;&#1072;&#1090;&#1088;&#1080;&#1086;&#1090;.&#1074;&#1086;&#1089;&#1087;&#1080;&#1090;\war.wav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ukov.by.ru/pics/Photo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345281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"Пусть память  верную хранят...</a:t>
            </a:r>
          </a:p>
          <a:p>
            <a:pPr algn="ctr">
              <a:defRPr/>
            </a:pPr>
            <a:r>
              <a:rPr lang="ru-RU" sz="24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и      наших      внуков      внуки"</a:t>
            </a:r>
          </a:p>
        </p:txBody>
      </p:sp>
      <p:pic>
        <p:nvPicPr>
          <p:cNvPr id="3077" name="Picture 5" descr="C:\Documents and Settings\3\Рабочий стол\фото\wii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5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55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155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лайд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7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Leningra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9787">
            <a:off x="4787900" y="549275"/>
            <a:ext cx="385127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okad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90182">
            <a:off x="323850" y="404813"/>
            <a:ext cx="37798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17392_bloc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403350" y="2492375"/>
            <a:ext cx="6421438" cy="26844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Блокада Ленинграда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Leningra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564356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5" descr="3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286500" y="2565400"/>
            <a:ext cx="2554288" cy="28575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000" smtClean="0"/>
              <a:t>        </a:t>
            </a:r>
            <a:endParaRPr lang="ru-RU" smtClean="0">
              <a:solidFill>
                <a:schemeClr val="bg2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428750"/>
            <a:ext cx="524668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4978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Битва за Москву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 descr="17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2751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23850" y="836613"/>
            <a:ext cx="39608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Велика Россия, а отступать некуда – позади Москва!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25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775575" cy="2613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Битва под Москвой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 descr="Слайд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Слайд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60745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8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Цветок, в росинках весь, к цветку приник.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И пограничник протянул к ним руки.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А немцы, кончив кофе пить, в тот миг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Садились в танки, закрывали люки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85720" y="2571744"/>
            <a:ext cx="8218518" cy="4286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988"/>
              </a:avLst>
            </a:prstTxWarp>
          </a:bodyPr>
          <a:lstStyle/>
          <a:p>
            <a:pPr algn="ctr">
              <a:defRPr/>
            </a:pPr>
            <a:endParaRPr lang="ru-RU" sz="2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>
              <a:defRPr/>
            </a:pPr>
            <a:endParaRPr lang="ru-RU" sz="20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Такою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все дышало тишиной,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Что вся земля еще спала, казалось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Кто знал, что между миром и войной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Всего каких-то пять минут осталось!</a:t>
            </a:r>
          </a:p>
          <a:p>
            <a:pPr algn="ctr">
              <a:defRPr/>
            </a:pP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                                                       С.Щипачев.</a:t>
            </a:r>
          </a:p>
        </p:txBody>
      </p:sp>
      <p:pic>
        <p:nvPicPr>
          <p:cNvPr id="4" name="zor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Сталинградская битва, разгром армии Паулю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208962" cy="198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Сталинградская битва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971550" y="1412875"/>
            <a:ext cx="7200900" cy="3600450"/>
          </a:xfrm>
          <a:prstGeom prst="rect">
            <a:avLst/>
          </a:prstGeom>
          <a:solidFill>
            <a:srgbClr val="CCCCFF"/>
          </a:solidFill>
          <a:ln w="38100" cmpd="dbl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57188" y="5143500"/>
            <a:ext cx="8302625" cy="1714500"/>
          </a:xfrm>
          <a:solidFill>
            <a:schemeClr val="bg1"/>
          </a:solidFill>
          <a:ln w="38100" cmpd="dbl">
            <a:solidFill>
              <a:schemeClr val="bg1"/>
            </a:solidFill>
          </a:ln>
        </p:spPr>
        <p:txBody>
          <a:bodyPr/>
          <a:lstStyle/>
          <a:p>
            <a:r>
              <a:rPr lang="ru-RU" sz="2800" smtClean="0">
                <a:solidFill>
                  <a:srgbClr val="D7F61E"/>
                </a:solidFill>
              </a:rPr>
              <a:t>Сталинград был превращён в руины, но сражавшиеся за каждый дом советские солдаты выстояли и перешли в наступление…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2725"/>
            <a:ext cx="6985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4978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Сталинградская битва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075613" cy="852487"/>
          </a:xfrm>
        </p:spPr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Защитники Сталинграда.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6715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6858000" cy="1462088"/>
          </a:xfrm>
        </p:spPr>
        <p:txBody>
          <a:bodyPr/>
          <a:lstStyle/>
          <a:p>
            <a:r>
              <a:rPr lang="ru-RU" sz="4000" b="1" smtClean="0">
                <a:solidFill>
                  <a:srgbClr val="CC00CC"/>
                </a:solidFill>
              </a:rPr>
              <a:t>Люди, берегите мир на планете Земля!</a:t>
            </a:r>
          </a:p>
        </p:txBody>
      </p:sp>
      <p:pic>
        <p:nvPicPr>
          <p:cNvPr id="26627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pobeda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208962" cy="2613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Курская дуга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124075" y="0"/>
            <a:ext cx="4752975" cy="1773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611188" y="4697413"/>
            <a:ext cx="8135937" cy="21605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6357938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Битва за Бер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0483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1941 год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547813" y="3573463"/>
            <a:ext cx="5616575" cy="24590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</a:t>
            </a:r>
          </a:p>
        </p:txBody>
      </p:sp>
      <p:pic>
        <p:nvPicPr>
          <p:cNvPr id="5" name="wa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148" grpId="0" animBg="1"/>
      <p:bldP spid="61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404813"/>
            <a:ext cx="7137400" cy="792162"/>
          </a:xfrm>
        </p:spPr>
        <p:txBody>
          <a:bodyPr/>
          <a:lstStyle/>
          <a:p>
            <a:r>
              <a:rPr lang="ru-RU" sz="3600" b="1" smtClean="0">
                <a:solidFill>
                  <a:schemeClr val="accent2"/>
                </a:solidFill>
              </a:rPr>
              <a:t>28 героев панфиловцев</a:t>
            </a: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ChangeArrowheads="1"/>
          </p:cNvSpPr>
          <p:nvPr/>
        </p:nvSpPr>
        <p:spPr bwMode="auto">
          <a:xfrm>
            <a:off x="1476375" y="5229225"/>
            <a:ext cx="5975350" cy="1368425"/>
          </a:xfrm>
          <a:prstGeom prst="rect">
            <a:avLst/>
          </a:prstGeom>
          <a:solidFill>
            <a:srgbClr val="CCCCFF"/>
          </a:solidFill>
          <a:ln w="38100" cmpd="dbl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5473700" y="2524125"/>
            <a:ext cx="3670300" cy="957263"/>
          </a:xfrm>
        </p:spPr>
        <p:txBody>
          <a:bodyPr/>
          <a:lstStyle/>
          <a:p>
            <a:r>
              <a:rPr lang="ru-RU" sz="3300" smtClean="0">
                <a:solidFill>
                  <a:srgbClr val="FFFFFF"/>
                </a:solidFill>
              </a:rPr>
              <a:t>П.А.Кривоного    «Победа»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3000" smtClean="0"/>
              <a:t>    </a:t>
            </a:r>
            <a:r>
              <a:rPr lang="ru-RU" sz="3000" smtClean="0">
                <a:solidFill>
                  <a:schemeClr val="bg2"/>
                </a:solidFill>
              </a:rPr>
              <a:t>9 мая 1945 года немецкое командование подписало акт о безоговорочной капитуляции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4963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Победители у стен Рейхстага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vi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48600" cy="192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1945 год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79388" y="3357563"/>
            <a:ext cx="8713787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страшных, мучительных дней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4968875" cy="179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1418</a:t>
            </a:r>
          </a:p>
        </p:txBody>
      </p:sp>
      <p:pic>
        <p:nvPicPr>
          <p:cNvPr id="35844" name="Picture 9" descr="Орден «Великая Побед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0"/>
            <a:ext cx="3124200" cy="3124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6042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27 000 000 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761038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Погибло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1214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человек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7" descr="9ma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vo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064500" cy="1412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Никто не забыт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8496300" cy="17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и ничто не забыто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372225" cy="33575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708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Пусть помнят те,которых мы не знаем.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Нам страх и подлость были не к лицу.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Мы пили жизнь до дна и умирали,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Impact"/>
              </a:rPr>
              <a:t>За эту жизнь,не кланяясь свинцу...</a:t>
            </a:r>
          </a:p>
        </p:txBody>
      </p:sp>
      <p:pic>
        <p:nvPicPr>
          <p:cNvPr id="65540" name="Picture 4" descr="pan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1663"/>
            <a:ext cx="9144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7" descr="Бои в одном из небольших населённых пунктов на советскогерманском фронте. Фотография Осень 1941г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7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8769350" cy="1143000"/>
          </a:xfrm>
        </p:spPr>
        <p:txBody>
          <a:bodyPr/>
          <a:lstStyle/>
          <a:p>
            <a:pPr algn="r"/>
            <a:endParaRPr lang="ru-RU" sz="4000" smtClean="0">
              <a:solidFill>
                <a:schemeClr val="bg2"/>
              </a:solidFill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Оборона Брестской крепости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4" descr="надпись на стене брестской креп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5313"/>
            <a:ext cx="9144000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184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Надпись на стене Брестской крепости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2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73688"/>
            <a:ext cx="8229600" cy="1143000"/>
          </a:xfrm>
        </p:spPr>
        <p:txBody>
          <a:bodyPr/>
          <a:lstStyle/>
          <a:p>
            <a:pPr algn="r"/>
            <a:r>
              <a:rPr lang="ru-RU" sz="2800" smtClean="0">
                <a:solidFill>
                  <a:schemeClr val="bg2"/>
                </a:solidFill>
              </a:rPr>
              <a:t>А.А.Дейнеки</a:t>
            </a:r>
            <a:br>
              <a:rPr lang="ru-RU" sz="2800" smtClean="0">
                <a:solidFill>
                  <a:schemeClr val="bg2"/>
                </a:solidFill>
              </a:rPr>
            </a:br>
            <a:r>
              <a:rPr lang="ru-RU" sz="3600" smtClean="0">
                <a:solidFill>
                  <a:schemeClr val="bg2"/>
                </a:solidFill>
              </a:rPr>
              <a:t>«Оборона Севастополя»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825" y="260350"/>
            <a:ext cx="86423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4978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Оборона Севастополя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225</Words>
  <Application>Microsoft Office PowerPoint</Application>
  <PresentationFormat>Экран (4:3)</PresentationFormat>
  <Paragraphs>48</Paragraphs>
  <Slides>37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Салют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А.А.Дейнеки «Оборона Севастополя»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Сталинград был превращён в руины, но сражавшиеся за каждый дом советские солдаты выстояли и перешли в наступление…</vt:lpstr>
      <vt:lpstr>Защитники Сталинграда.</vt:lpstr>
      <vt:lpstr>Слайд 23</vt:lpstr>
      <vt:lpstr>Люди, берегите мир на планете Земля!</vt:lpstr>
      <vt:lpstr>Слайд 25</vt:lpstr>
      <vt:lpstr>Слайд 26</vt:lpstr>
      <vt:lpstr>Слайд 27</vt:lpstr>
      <vt:lpstr>Слайд 28</vt:lpstr>
      <vt:lpstr>Слайд 29</vt:lpstr>
      <vt:lpstr>28 героев панфиловцев</vt:lpstr>
      <vt:lpstr>П.А.Кривоного    «Победа»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first</dc:creator>
  <cp:lastModifiedBy>Информатика</cp:lastModifiedBy>
  <cp:revision>41</cp:revision>
  <dcterms:created xsi:type="dcterms:W3CDTF">2006-11-03T03:53:42Z</dcterms:created>
  <dcterms:modified xsi:type="dcterms:W3CDTF">2009-05-06T05:59:38Z</dcterms:modified>
</cp:coreProperties>
</file>